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517e434f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517e434f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517e434f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517e434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5517e434f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5517e434f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517e434f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517e434f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On mobile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517e434f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517e434f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outdated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517e434f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517e434f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my favorite - would like to try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517e434f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517e434f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cool videogame that has that trend on their website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517e434f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517e434f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echcrunch.com/2022/04/14/clubhouse-dark-mode-ios-android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ssets.justinmind.com/wp-content/uploads/2020/04/neumorphism-ui-design-768x492.png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luecompass.com/filesimages/News%20and%20Blog/2019/blue-compass-homepage.gif" TargetMode="External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dn.dribbble.com/users/438676/screenshots/4218897/nasa_parallax.gif" TargetMode="External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3.amazonaws.com/www-inside-design/uploads/2019/06/image9.gif" TargetMode="External"/><Relationship Id="rId4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esignveloper.com/blog/web-design-trends/" TargetMode="External"/><Relationship Id="rId4" Type="http://schemas.openxmlformats.org/officeDocument/2006/relationships/hyperlink" Target="https://99designs.com/blog/trends/web-design-trends-2020/#1" TargetMode="External"/><Relationship Id="rId5" Type="http://schemas.openxmlformats.org/officeDocument/2006/relationships/hyperlink" Target="https://www.uxmatters.com/mt/archives/2022/05/top-8-mobile-app-design-trends-for-2022.php" TargetMode="External"/><Relationship Id="rId6" Type="http://schemas.openxmlformats.org/officeDocument/2006/relationships/hyperlink" Target="https://www.digitalnext.com.au/outdated-website-desig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379650" y="1562700"/>
            <a:ext cx="23847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t" sz="2800"/>
              <a:t>TRENDS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t" sz="2800"/>
              <a:t>IN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t" sz="2800"/>
              <a:t>WEB DESIGN</a:t>
            </a:r>
            <a:endParaRPr sz="2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Maarja-Liis Kaldvee KD22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DARK MODE (2020)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39925"/>
            <a:ext cx="40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easy on the eyes and make colors and design elements pop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also in mobile (2022)</a:t>
            </a:r>
            <a:endParaRPr/>
          </a:p>
        </p:txBody>
      </p:sp>
      <p:pic>
        <p:nvPicPr>
          <p:cNvPr id="67" name="Google Shape;67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000" y="1439925"/>
            <a:ext cx="4322624" cy="24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NEUMORPHISM (2021)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469875"/>
            <a:ext cx="442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minimal way to design with a soft look,  imitating physicality by overlaying drop shadows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semi-flat design that looks more realistic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also in mobile (2022)</a:t>
            </a:r>
            <a:endParaRPr/>
          </a:p>
        </p:txBody>
      </p:sp>
      <p:pic>
        <p:nvPicPr>
          <p:cNvPr id="74" name="Google Shape;74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400" y="1474300"/>
            <a:ext cx="3972300" cy="26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SCROLLING TRANSFORMATIONS (2022)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evolution of Horizontal Scrolling, Scroll Animations, and Scrollytelling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websites are more interactive and accessible</a:t>
            </a:r>
            <a:endParaRPr/>
          </a:p>
        </p:txBody>
      </p:sp>
      <p:pic>
        <p:nvPicPr>
          <p:cNvPr id="81" name="Google Shape;81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995850"/>
            <a:ext cx="5715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416925" y="622200"/>
            <a:ext cx="788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t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</a:t>
            </a:r>
            <a:r>
              <a:rPr b="1" lang="et" sz="3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VISUALIZATIONS (2022)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16925" y="1828800"/>
            <a:ext cx="3951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quick and effective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t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visualizations are an important part of any app with a lot of complex information (people can process visuals 60 000 faster than text)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28800"/>
            <a:ext cx="4027900" cy="25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GOODBYE FLASH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88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started to </a:t>
            </a:r>
            <a:r>
              <a:rPr lang="et"/>
              <a:t>disappear</a:t>
            </a:r>
            <a:r>
              <a:rPr lang="et"/>
              <a:t> around the mid-2000s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user frustrations (constant updating)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Google blocked Flash content content in 2016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325" y="2676300"/>
            <a:ext cx="17716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PARALLAX ANIMATION 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parallax refers to the faster movement of foreground objects than background ones when users scroll up and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t"/>
              <a:t>this technique produces an optical illusion about the distance of 2D or 3D scenes</a:t>
            </a:r>
            <a:endParaRPr/>
          </a:p>
        </p:txBody>
      </p:sp>
      <p:pic>
        <p:nvPicPr>
          <p:cNvPr id="102" name="Google Shape;102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883200" y="-78200"/>
            <a:ext cx="3960900" cy="23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FIREWATCH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 sz="2000"/>
              <a:t>(2016)</a:t>
            </a:r>
            <a:endParaRPr sz="2000"/>
          </a:p>
        </p:txBody>
      </p:sp>
      <p:pic>
        <p:nvPicPr>
          <p:cNvPr id="108" name="Google Shape;10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650" y="1677651"/>
            <a:ext cx="5510450" cy="2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56850" y="3976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t"/>
              <a:t>USED MATERIALS 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40850"/>
            <a:ext cx="5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" u="sng">
                <a:solidFill>
                  <a:schemeClr val="hlink"/>
                </a:solidFill>
                <a:hlinkClick r:id="rId3"/>
              </a:rPr>
              <a:t>https://www.designveloper.com/blog/web-design-trends/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" u="sng">
                <a:solidFill>
                  <a:schemeClr val="hlink"/>
                </a:solidFill>
                <a:hlinkClick r:id="rId4"/>
              </a:rPr>
              <a:t>https://99designs.com/blog/trends/web-design-trends-2020/#1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" u="sng">
                <a:solidFill>
                  <a:schemeClr val="hlink"/>
                </a:solidFill>
                <a:hlinkClick r:id="rId5"/>
              </a:rPr>
              <a:t>https://www.uxmatters.com/mt/archives/2022/05/top-8-mobile-app-design-trends-for-2022.php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t" u="sng">
                <a:solidFill>
                  <a:schemeClr val="hlink"/>
                </a:solidFill>
                <a:hlinkClick r:id="rId6"/>
              </a:rPr>
              <a:t>https://www.digitalnext.com.au/outdated-website-design/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